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5" r:id="rId6"/>
    <p:sldId id="258" r:id="rId7"/>
    <p:sldId id="260" r:id="rId8"/>
    <p:sldId id="267" r:id="rId9"/>
    <p:sldId id="261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138"/>
    <a:srgbClr val="FC0204"/>
    <a:srgbClr val="DCD6C1"/>
    <a:srgbClr val="008BE3"/>
    <a:srgbClr val="7DA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09CD2-0138-4E02-98F5-C5864A95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50FC9A-26F7-422A-B8D7-D0620E06B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FF7253-6144-490C-ABDC-E12B9F86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8E2FF-1222-4759-A1DB-58CB8D40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3DF77-BA68-4376-B41C-A738E9B6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79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51D24-65A4-483E-96F4-C91EDDEF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663EC4-2BDC-425F-B5DC-EB6012C73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E11F6-8B8F-4EE6-B377-DCD90707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00B-E3A5-4866-988E-00B9AFEE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8941F-C02E-4E92-B632-1664F1C6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6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7C9EB-EEBE-42C8-9927-28BCC0F19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8EC623-DD2E-4840-88CE-9F8631EC7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261B6A-4307-44EA-9B35-79E058E5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D125D-5739-4CDD-A799-44A379B3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8F11F-744D-41A7-8215-0C6F8652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040F6-C561-4F54-A505-6680210F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2A8EC-7F61-466B-8537-89ACCB8F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3B131-1CB6-4E77-99D3-02EF0051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3BC1EE-D541-4E6B-8D44-7E59457B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84B2-BA93-49DD-8DA3-EC4D0F93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FD264-2CDF-4153-8E70-10D5B0F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4C473-F488-462F-AEB6-2D5C1F11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C952B-4934-4BC8-B5CF-9D4AEE61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A0CE1-2D4C-4AD6-B314-51094E2E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146F6-5017-4C85-96C4-1BF6D01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13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481E2-D112-4921-9370-72A18937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51373F-CAB1-414A-8ED0-94FE30CA9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F6F2E9-9C4B-41C0-A817-76014E298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DA5D55-210C-425F-B6EB-81BF9534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6D702A-ED52-4AA7-849B-FACE726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8AD570-A920-47C9-9893-12F75671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81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81CA8-FF6C-4139-9BED-E3A14ADE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7641D-804B-4C04-AC35-48EEE37A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B57B77-D5D8-4581-BA39-71F6D3E2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5ECEC7-52BD-4279-AEED-B3EE7E927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02CBE7-2947-4AEE-974C-0F0967E49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09F118-094F-4F17-AF43-BCACF8DE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AEB705-86C9-419D-AD86-02FF2877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1F2E3C-FA28-4415-A881-FD7DDC7C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03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CDFE4-29A8-45D3-A041-B0EBD78F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2CB8A6-9CC4-4D3C-AE47-D6E047D8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1F3AC4-1889-4EA6-92B4-BED7F311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A049E-08F9-4F94-991A-B7251111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70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855BD0-2E76-4D20-A212-BF7D939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A207C1-9E57-48E4-957A-47725EF1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DB944F-0333-4AF2-B041-E83E70B8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8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C1CC3-AC32-4634-B0BD-BA1A1011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1A956-A0BD-4F38-A8AD-BAC98A99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77B33-052C-4B8E-AA32-477D7C4C5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A317A-4B1F-40CA-A31B-62CE1D9F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AEEEE9-CF6C-4AAC-81E5-E9A5C3C1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1F02AA-BB20-4805-A95C-47408393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2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2CE03-9B56-462D-B3DF-40D6BADF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C7FB8F-79CE-4AB7-BDE0-AD6996777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1B08D-E9B9-4047-98A7-FBD2DEC0A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1AC05-1AB5-415C-8448-D93D156D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3713B6-4396-4EDD-8C9D-919BACFC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C7E971-2E2F-489F-846C-3196AEDB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6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03F5AC-1A9E-4D1A-8852-208FB4AE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EE4FB-DCA6-4496-BBFC-18B3D3AB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DCBA4-CF0C-4BAA-B663-6727A4B48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5F40-0391-4756-9DFA-86736DEE1F6F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3253C1-DFBE-41F4-9092-9C12C3B82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DA750-DDBE-4BA0-8572-5A21E8E5C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7110-D83D-446D-A298-7C4D2C891E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3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B6B07F-665C-4F11-8DF1-2E0922B7C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3091" r="1036" b="13143"/>
          <a:stretch/>
        </p:blipFill>
        <p:spPr>
          <a:xfrm>
            <a:off x="1846729" y="470647"/>
            <a:ext cx="8709212" cy="51676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4939C4-6872-4B2D-9DF5-FF3E47267230}"/>
              </a:ext>
            </a:extLst>
          </p:cNvPr>
          <p:cNvSpPr txBox="1"/>
          <p:nvPr/>
        </p:nvSpPr>
        <p:spPr>
          <a:xfrm>
            <a:off x="1967753" y="5836025"/>
            <a:ext cx="870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No se trata de entender un misterio. </a:t>
            </a:r>
          </a:p>
          <a:p>
            <a:pPr algn="ctr"/>
            <a:r>
              <a:rPr lang="es-ES" sz="2600" dirty="0"/>
              <a:t>Se trata de saberse en Dios cuando caminamos en el amor</a:t>
            </a:r>
          </a:p>
        </p:txBody>
      </p:sp>
    </p:spTree>
    <p:extLst>
      <p:ext uri="{BB962C8B-B14F-4D97-AF65-F5344CB8AC3E}">
        <p14:creationId xmlns:p14="http://schemas.microsoft.com/office/powerpoint/2010/main" val="1180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D3DD85-36FE-4765-A2A6-197BCBB4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232756"/>
            <a:ext cx="4106487" cy="6392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87BB3F-DEFE-4E69-8164-A98F28EA7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1" t="38148" b="19901"/>
          <a:stretch/>
        </p:blipFill>
        <p:spPr>
          <a:xfrm>
            <a:off x="5206571" y="114799"/>
            <a:ext cx="4200646" cy="520534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36E28-EDBC-4A44-B08E-703866B1F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75" t="81484" r="1"/>
          <a:stretch/>
        </p:blipFill>
        <p:spPr>
          <a:xfrm>
            <a:off x="8379229" y="3915261"/>
            <a:ext cx="3377735" cy="270998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2557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D3DD85-36FE-4765-A2A6-197BCBB4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232756"/>
            <a:ext cx="4106487" cy="63924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081B64-97C6-4B1E-BF09-350C1F19D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3" t="68050" r="57826" b="14738"/>
          <a:stretch/>
        </p:blipFill>
        <p:spPr>
          <a:xfrm>
            <a:off x="5227453" y="3428999"/>
            <a:ext cx="4093484" cy="32573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5DB7D2-C670-4188-8C33-3950D062C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2" r="57827" b="32876"/>
          <a:stretch/>
        </p:blipFill>
        <p:spPr>
          <a:xfrm>
            <a:off x="9071557" y="0"/>
            <a:ext cx="3120443" cy="551965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DEDD9A8-344E-423A-9BF6-D71F1B885085}"/>
              </a:ext>
            </a:extLst>
          </p:cNvPr>
          <p:cNvCxnSpPr/>
          <p:nvPr/>
        </p:nvCxnSpPr>
        <p:spPr>
          <a:xfrm flipH="1">
            <a:off x="9071557" y="5519651"/>
            <a:ext cx="2493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7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3DE75F-BE64-4E74-8B19-671706A1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0"/>
            <a:ext cx="10002552" cy="6858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223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74640-7DF8-4B71-B5CD-38A9B611A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8"/>
            <a:ext cx="12113995" cy="6814123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7755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BAE3DD-5028-477A-9144-DEBE4F05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1" y="0"/>
            <a:ext cx="10435767" cy="688108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8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A5BA49-4406-4E48-8B79-A5864FB5E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-485260"/>
            <a:ext cx="9592888" cy="7554398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56366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DCD6C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C2A382-9F3A-4731-90C1-AE90D43C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09" y="0"/>
            <a:ext cx="9700141" cy="6858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97677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300391-9863-4961-B716-55F0C17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/>
          <a:stretch/>
        </p:blipFill>
        <p:spPr>
          <a:xfrm>
            <a:off x="1903810" y="-20265"/>
            <a:ext cx="10157472" cy="68782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D8AAA0-5A17-4972-818E-0D7B0B6B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8207" b="82545"/>
          <a:stretch/>
        </p:blipFill>
        <p:spPr>
          <a:xfrm rot="16200000">
            <a:off x="-2410762" y="2730654"/>
            <a:ext cx="6448533" cy="13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0CE007-DB3A-46D7-8273-56266874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68"/>
            <a:ext cx="5432612" cy="67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EA03B58-C464-4168-825E-B1088E88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01" y="-17929"/>
            <a:ext cx="10418598" cy="6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0B2F34-5C3E-402E-9D75-BBA15AB4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8" y="32672"/>
            <a:ext cx="10409554" cy="68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D3DD85-36FE-4765-A2A6-197BCBB4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232756"/>
            <a:ext cx="4106487" cy="63924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5A156B-84C6-455A-9062-940444F82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12" b="68000"/>
          <a:stretch/>
        </p:blipFill>
        <p:spPr>
          <a:xfrm>
            <a:off x="4244627" y="1296785"/>
            <a:ext cx="7932986" cy="42394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3278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Santa Irene</dc:creator>
  <cp:lastModifiedBy>Santa Irene</cp:lastModifiedBy>
  <cp:revision>11</cp:revision>
  <dcterms:created xsi:type="dcterms:W3CDTF">2020-06-05T08:43:28Z</dcterms:created>
  <dcterms:modified xsi:type="dcterms:W3CDTF">2020-06-05T10:58:14Z</dcterms:modified>
</cp:coreProperties>
</file>